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7"/>
    <p:restoredTop sz="94646"/>
  </p:normalViewPr>
  <p:slideViewPr>
    <p:cSldViewPr snapToGrid="0" snapToObjects="1">
      <p:cViewPr varScale="1">
        <p:scale>
          <a:sx n="96" d="100"/>
          <a:sy n="96" d="100"/>
        </p:scale>
        <p:origin x="176" y="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90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2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3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4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5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6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7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8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1669293" y="1186483"/>
            <a:ext cx="8848345" cy="4477933"/>
            <a:chOff x="1669293" y="1186483"/>
            <a:chExt cx="8848345" cy="4477933"/>
          </a:xfrm>
        </p:grpSpPr>
        <p:sp>
          <p:nvSpPr>
            <p:cNvPr id="39" name="Rectangle 38"/>
            <p:cNvSpPr/>
            <p:nvPr/>
          </p:nvSpPr>
          <p:spPr>
            <a:xfrm>
              <a:off x="1674042" y="1186483"/>
              <a:ext cx="8843596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41" name="Rectangle 40"/>
            <p:cNvSpPr/>
            <p:nvPr/>
          </p:nvSpPr>
          <p:spPr>
            <a:xfrm>
              <a:off x="1669293" y="1991156"/>
              <a:ext cx="8845667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9236" y="2075504"/>
            <a:ext cx="8679915" cy="1748729"/>
          </a:xfrm>
        </p:spPr>
        <p:txBody>
          <a:bodyPr bIns="0" anchor="b">
            <a:normAutofit/>
          </a:bodyPr>
          <a:lstStyle>
            <a:lvl1pPr algn="ctr">
              <a:lnSpc>
                <a:spcPct val="80000"/>
              </a:lnSpc>
              <a:defRPr sz="5400" spc="-15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9237" y="3906266"/>
            <a:ext cx="8673427" cy="1322587"/>
          </a:xfrm>
        </p:spPr>
        <p:txBody>
          <a:bodyPr tIns="0">
            <a:normAutofit/>
          </a:bodyPr>
          <a:lstStyle>
            <a:lvl1pPr marL="0" indent="0" algn="ctr">
              <a:lnSpc>
                <a:spcPct val="100000"/>
              </a:lnSpc>
              <a:buNone/>
              <a:defRPr sz="1800" b="0">
                <a:solidFill>
                  <a:srgbClr val="FFFEFF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 vert="horz" lIns="91440" tIns="45720" rIns="91440" bIns="45720" rtlCol="0" anchor="ctr"/>
          <a:lstStyle>
            <a:lvl1pPr>
              <a:defRPr lang="en-US"/>
            </a:lvl1pPr>
          </a:lstStyle>
          <a:p>
            <a:fld id="{48A87A34-81AB-432B-8DAE-1953F412C126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1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9983" y="794719"/>
            <a:ext cx="6275035" cy="52570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" name="Group 74"/>
          <p:cNvGrpSpPr/>
          <p:nvPr/>
        </p:nvGrpSpPr>
        <p:grpSpPr>
          <a:xfrm flipH="1">
            <a:off x="0" y="0"/>
            <a:ext cx="12584114" cy="6853238"/>
            <a:chOff x="-417513" y="0"/>
            <a:chExt cx="12584114" cy="6853238"/>
          </a:xfrm>
        </p:grpSpPr>
        <p:sp>
          <p:nvSpPr>
            <p:cNvPr id="76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2" name="Group 21"/>
          <p:cNvGrpSpPr/>
          <p:nvPr/>
        </p:nvGrpSpPr>
        <p:grpSpPr>
          <a:xfrm>
            <a:off x="7718948" y="1699589"/>
            <a:ext cx="3674476" cy="3470421"/>
            <a:chOff x="697883" y="1816768"/>
            <a:chExt cx="3674476" cy="3470421"/>
          </a:xfrm>
        </p:grpSpPr>
        <p:sp>
          <p:nvSpPr>
            <p:cNvPr id="23" name="Rectangle 22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807437" y="2349925"/>
            <a:ext cx="3501195" cy="2456442"/>
          </a:xfrm>
        </p:spPr>
        <p:txBody>
          <a:bodyPr vert="eaVert"/>
          <a:lstStyle>
            <a:lvl1pPr algn="l">
              <a:lnSpc>
                <a:spcPct val="80000"/>
              </a:lnSpc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2747" y="798444"/>
            <a:ext cx="6268622" cy="525730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79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81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0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01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7" name="Group 26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8" name="Rectangle 27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49925"/>
            <a:ext cx="3498979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18447" y="803186"/>
            <a:ext cx="6281873" cy="5248622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78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9" name="Group 8"/>
          <p:cNvGrpSpPr/>
          <p:nvPr/>
        </p:nvGrpSpPr>
        <p:grpSpPr>
          <a:xfrm>
            <a:off x="3259545" y="1186483"/>
            <a:ext cx="5666145" cy="4477933"/>
            <a:chOff x="3259545" y="1186483"/>
            <a:chExt cx="5666145" cy="4477933"/>
          </a:xfrm>
        </p:grpSpPr>
        <p:sp>
          <p:nvSpPr>
            <p:cNvPr id="99" name="Rectangle 98"/>
            <p:cNvSpPr/>
            <p:nvPr/>
          </p:nvSpPr>
          <p:spPr>
            <a:xfrm>
              <a:off x="3259545" y="1186483"/>
              <a:ext cx="5657881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0" name="Isosceles Triangle 39"/>
            <p:cNvSpPr/>
            <p:nvPr/>
          </p:nvSpPr>
          <p:spPr>
            <a:xfrm rot="10800000">
              <a:off x="5892384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1" name="Rectangle 100"/>
            <p:cNvSpPr/>
            <p:nvPr/>
          </p:nvSpPr>
          <p:spPr>
            <a:xfrm>
              <a:off x="3259545" y="1991156"/>
              <a:ext cx="5666145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44216" y="2074730"/>
            <a:ext cx="5490224" cy="1689390"/>
          </a:xfrm>
        </p:spPr>
        <p:txBody>
          <a:bodyPr bIns="0" anchor="b">
            <a:normAutofit/>
          </a:bodyPr>
          <a:lstStyle>
            <a:lvl1pPr algn="ctr">
              <a:defRPr sz="44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44215" y="3846851"/>
            <a:ext cx="5490223" cy="1383770"/>
          </a:xfrm>
        </p:spPr>
        <p:txBody>
          <a:bodyPr tIns="0"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>
            <a:lvl1pPr algn="ct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3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3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59" name="Group 58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0" name="Rectangle 59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1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2" name="Rectangle 61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0" y="2339669"/>
            <a:ext cx="3500828" cy="2470065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20878" y="803187"/>
            <a:ext cx="6269591" cy="238265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8447" y="3672162"/>
            <a:ext cx="6272022" cy="238358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40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1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2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3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4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5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6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7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8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49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0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1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2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3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4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5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6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7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8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59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60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61" name="Group 6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62" name="Rectangle 6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3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64" name="Rectangle 63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001" y="2363915"/>
            <a:ext cx="3500828" cy="2460497"/>
          </a:xfrm>
        </p:spPr>
        <p:txBody>
          <a:bodyPr lIns="91440" tIns="91440" rIns="91440" bIns="91440"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5137" y="803185"/>
            <a:ext cx="6265088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5305" y="1488985"/>
            <a:ext cx="6264350" cy="169685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18653" y="3665887"/>
            <a:ext cx="6264414" cy="685800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18447" y="4351687"/>
            <a:ext cx="6265588" cy="17040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8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4" name="Group 23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5" name="Rectangle 24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2" y="2349925"/>
            <a:ext cx="3501196" cy="2456442"/>
          </a:xfrm>
        </p:spPr>
        <p:txBody>
          <a:bodyPr/>
          <a:lstStyle>
            <a:lvl1pPr>
              <a:defRPr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10588752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469880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roup 73"/>
          <p:cNvGrpSpPr/>
          <p:nvPr/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5" name="Freeform 5"/>
            <p:cNvSpPr/>
            <p:nvPr/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6" name="Freeform 6"/>
            <p:cNvSpPr/>
            <p:nvPr/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7"/>
            <p:cNvSpPr/>
            <p:nvPr/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8"/>
            <p:cNvSpPr/>
            <p:nvPr/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9"/>
            <p:cNvSpPr/>
            <p:nvPr/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10"/>
            <p:cNvSpPr/>
            <p:nvPr/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1"/>
            <p:cNvSpPr/>
            <p:nvPr/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2"/>
            <p:cNvSpPr/>
            <p:nvPr/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3"/>
            <p:cNvSpPr/>
            <p:nvPr/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4"/>
            <p:cNvSpPr/>
            <p:nvPr/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5"/>
            <p:cNvSpPr/>
            <p:nvPr/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6"/>
            <p:cNvSpPr/>
            <p:nvPr/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7"/>
            <p:cNvSpPr/>
            <p:nvPr/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8"/>
            <p:cNvSpPr/>
            <p:nvPr/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9"/>
            <p:cNvSpPr/>
            <p:nvPr/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20"/>
            <p:cNvSpPr/>
            <p:nvPr/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1"/>
            <p:cNvSpPr/>
            <p:nvPr/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2"/>
            <p:cNvSpPr/>
            <p:nvPr/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3"/>
            <p:cNvSpPr/>
            <p:nvPr/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4"/>
            <p:cNvSpPr/>
            <p:nvPr/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5"/>
            <p:cNvSpPr/>
            <p:nvPr/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21" name="Group 20"/>
          <p:cNvGrpSpPr/>
          <p:nvPr/>
        </p:nvGrpSpPr>
        <p:grpSpPr>
          <a:xfrm>
            <a:off x="800144" y="1699589"/>
            <a:ext cx="3674476" cy="3470421"/>
            <a:chOff x="697883" y="1816768"/>
            <a:chExt cx="3674476" cy="3470421"/>
          </a:xfrm>
        </p:grpSpPr>
        <p:sp>
          <p:nvSpPr>
            <p:cNvPr id="22" name="Rectangle 21"/>
            <p:cNvSpPr/>
            <p:nvPr/>
          </p:nvSpPr>
          <p:spPr>
            <a:xfrm>
              <a:off x="697883" y="1816768"/>
              <a:ext cx="3674476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22"/>
            <p:cNvSpPr/>
            <p:nvPr/>
          </p:nvSpPr>
          <p:spPr>
            <a:xfrm rot="10800000">
              <a:off x="2380224" y="5014786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04075" y="2392840"/>
              <a:ext cx="3668284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8631" y="2352026"/>
            <a:ext cx="3501197" cy="1223298"/>
          </a:xfrm>
        </p:spPr>
        <p:txBody>
          <a:bodyPr bIns="0" anchor="b">
            <a:noAutofit/>
          </a:bodyPr>
          <a:lstStyle>
            <a:lvl1pPr algn="ctr">
              <a:defRPr sz="32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9983" y="802809"/>
            <a:ext cx="6275035" cy="5249940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8631" y="3580186"/>
            <a:ext cx="3501197" cy="1221164"/>
          </a:xfrm>
        </p:spPr>
        <p:txBody>
          <a:bodyPr/>
          <a:lstStyle>
            <a:lvl1pPr marL="0" indent="0" algn="ctr">
              <a:buNone/>
              <a:defRPr sz="16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72"/>
          <p:cNvGrpSpPr/>
          <p:nvPr/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81" name="Freeform 5"/>
            <p:cNvSpPr/>
            <p:nvPr/>
          </p:nvSpPr>
          <p:spPr bwMode="auto">
            <a:xfrm>
              <a:off x="-329674" y="1298404"/>
              <a:ext cx="9702800" cy="5573512"/>
            </a:xfrm>
            <a:custGeom>
              <a:avLst/>
              <a:gdLst/>
              <a:ahLst/>
              <a:cxnLst/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6"/>
            <p:cNvSpPr/>
            <p:nvPr/>
          </p:nvSpPr>
          <p:spPr bwMode="auto">
            <a:xfrm>
              <a:off x="670451" y="2018236"/>
              <a:ext cx="7373938" cy="4848892"/>
            </a:xfrm>
            <a:custGeom>
              <a:avLst/>
              <a:gdLst/>
              <a:ahLst/>
              <a:cxnLst/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7"/>
            <p:cNvSpPr/>
            <p:nvPr/>
          </p:nvSpPr>
          <p:spPr bwMode="auto">
            <a:xfrm>
              <a:off x="251351" y="1788400"/>
              <a:ext cx="8035925" cy="5083516"/>
            </a:xfrm>
            <a:custGeom>
              <a:avLst/>
              <a:gdLst/>
              <a:ahLst/>
              <a:cxnLst/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8"/>
            <p:cNvSpPr/>
            <p:nvPr/>
          </p:nvSpPr>
          <p:spPr bwMode="auto">
            <a:xfrm>
              <a:off x="-1061" y="549842"/>
              <a:ext cx="10334625" cy="6322075"/>
            </a:xfrm>
            <a:custGeom>
              <a:avLst/>
              <a:gdLst/>
              <a:ahLst/>
              <a:cxnLst/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9"/>
            <p:cNvSpPr/>
            <p:nvPr/>
          </p:nvSpPr>
          <p:spPr bwMode="auto">
            <a:xfrm>
              <a:off x="3701" y="6186246"/>
              <a:ext cx="504825" cy="681527"/>
            </a:xfrm>
            <a:custGeom>
              <a:avLst/>
              <a:gdLst/>
              <a:ahLst/>
              <a:cxnLst/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0"/>
            <p:cNvSpPr/>
            <p:nvPr/>
          </p:nvSpPr>
          <p:spPr bwMode="auto">
            <a:xfrm>
              <a:off x="-1061" y="-51881"/>
              <a:ext cx="11091863" cy="6923796"/>
            </a:xfrm>
            <a:custGeom>
              <a:avLst/>
              <a:gdLst/>
              <a:ahLst/>
              <a:cxnLst/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1"/>
            <p:cNvSpPr/>
            <p:nvPr/>
          </p:nvSpPr>
          <p:spPr bwMode="auto">
            <a:xfrm>
              <a:off x="5426601" y="5579"/>
              <a:ext cx="5788025" cy="6847184"/>
            </a:xfrm>
            <a:custGeom>
              <a:avLst/>
              <a:gdLst/>
              <a:ahLst/>
              <a:cxnLst/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2"/>
            <p:cNvSpPr/>
            <p:nvPr/>
          </p:nvSpPr>
          <p:spPr bwMode="auto">
            <a:xfrm>
              <a:off x="-1061" y="5579"/>
              <a:ext cx="1057275" cy="614491"/>
            </a:xfrm>
            <a:custGeom>
              <a:avLst/>
              <a:gdLst/>
              <a:ahLst/>
              <a:cxnLst/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3"/>
            <p:cNvSpPr/>
            <p:nvPr/>
          </p:nvSpPr>
          <p:spPr bwMode="auto">
            <a:xfrm>
              <a:off x="5821889" y="5579"/>
              <a:ext cx="5588000" cy="6866337"/>
            </a:xfrm>
            <a:custGeom>
              <a:avLst/>
              <a:gdLst/>
              <a:ahLst/>
              <a:cxnLst/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4"/>
            <p:cNvSpPr/>
            <p:nvPr/>
          </p:nvSpPr>
          <p:spPr bwMode="auto">
            <a:xfrm>
              <a:off x="3701" y="790"/>
              <a:ext cx="595313" cy="352734"/>
            </a:xfrm>
            <a:custGeom>
              <a:avLst/>
              <a:gdLst/>
              <a:ahLst/>
              <a:cxnLst/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15"/>
            <p:cNvSpPr/>
            <p:nvPr/>
          </p:nvSpPr>
          <p:spPr bwMode="auto">
            <a:xfrm>
              <a:off x="6012389" y="5579"/>
              <a:ext cx="5497513" cy="6866337"/>
            </a:xfrm>
            <a:custGeom>
              <a:avLst/>
              <a:gdLst/>
              <a:ahLst/>
              <a:cxnLst/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16"/>
            <p:cNvSpPr/>
            <p:nvPr/>
          </p:nvSpPr>
          <p:spPr bwMode="auto">
            <a:xfrm>
              <a:off x="-1061" y="5579"/>
              <a:ext cx="357188" cy="213875"/>
            </a:xfrm>
            <a:custGeom>
              <a:avLst/>
              <a:gdLst/>
              <a:ahLst/>
              <a:cxnLst/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17"/>
            <p:cNvSpPr/>
            <p:nvPr/>
          </p:nvSpPr>
          <p:spPr bwMode="auto">
            <a:xfrm>
              <a:off x="6210826" y="790"/>
              <a:ext cx="5522913" cy="6871126"/>
            </a:xfrm>
            <a:custGeom>
              <a:avLst/>
              <a:gdLst/>
              <a:ahLst/>
              <a:cxnLst/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18"/>
            <p:cNvSpPr/>
            <p:nvPr/>
          </p:nvSpPr>
          <p:spPr bwMode="auto">
            <a:xfrm>
              <a:off x="6463239" y="5579"/>
              <a:ext cx="5413375" cy="6866337"/>
            </a:xfrm>
            <a:custGeom>
              <a:avLst/>
              <a:gdLst/>
              <a:ahLst/>
              <a:cxnLst/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19"/>
            <p:cNvSpPr/>
            <p:nvPr/>
          </p:nvSpPr>
          <p:spPr bwMode="auto">
            <a:xfrm>
              <a:off x="6877576" y="5579"/>
              <a:ext cx="5037138" cy="6861550"/>
            </a:xfrm>
            <a:custGeom>
              <a:avLst/>
              <a:gdLst/>
              <a:ahLst/>
              <a:cxnLst/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0"/>
            <p:cNvSpPr/>
            <p:nvPr/>
          </p:nvSpPr>
          <p:spPr bwMode="auto">
            <a:xfrm>
              <a:off x="8768289" y="5579"/>
              <a:ext cx="3417888" cy="2742066"/>
            </a:xfrm>
            <a:custGeom>
              <a:avLst/>
              <a:gdLst/>
              <a:ahLst/>
              <a:cxnLst/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7" name="Freeform 21"/>
            <p:cNvSpPr/>
            <p:nvPr/>
          </p:nvSpPr>
          <p:spPr bwMode="auto">
            <a:xfrm>
              <a:off x="9235014" y="10367"/>
              <a:ext cx="2951163" cy="2555325"/>
            </a:xfrm>
            <a:custGeom>
              <a:avLst/>
              <a:gdLst/>
              <a:ahLst/>
              <a:cxnLst/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8" name="Freeform 22"/>
            <p:cNvSpPr/>
            <p:nvPr/>
          </p:nvSpPr>
          <p:spPr bwMode="auto">
            <a:xfrm>
              <a:off x="10020826" y="5579"/>
              <a:ext cx="2165350" cy="1358265"/>
            </a:xfrm>
            <a:custGeom>
              <a:avLst/>
              <a:gdLst/>
              <a:ahLst/>
              <a:cxnLst/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9" name="Freeform 23"/>
            <p:cNvSpPr/>
            <p:nvPr/>
          </p:nvSpPr>
          <p:spPr bwMode="auto">
            <a:xfrm>
              <a:off x="11290826" y="5579"/>
              <a:ext cx="895350" cy="534687"/>
            </a:xfrm>
            <a:custGeom>
              <a:avLst/>
              <a:gdLst/>
              <a:ahLst/>
              <a:cxnLst/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grpSp>
        <p:nvGrpSpPr>
          <p:cNvPr id="76" name="Group 75"/>
          <p:cNvGrpSpPr/>
          <p:nvPr/>
        </p:nvGrpSpPr>
        <p:grpSpPr>
          <a:xfrm>
            <a:off x="805336" y="1698331"/>
            <a:ext cx="5941540" cy="3470421"/>
            <a:chOff x="805336" y="1698331"/>
            <a:chExt cx="5941540" cy="3470421"/>
          </a:xfrm>
        </p:grpSpPr>
        <p:sp>
          <p:nvSpPr>
            <p:cNvPr id="77" name="Rectangle 76"/>
            <p:cNvSpPr/>
            <p:nvPr/>
          </p:nvSpPr>
          <p:spPr>
            <a:xfrm>
              <a:off x="805336" y="1698331"/>
              <a:ext cx="5941540" cy="50292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8" name="Isosceles Triangle 9"/>
            <p:cNvSpPr/>
            <p:nvPr/>
          </p:nvSpPr>
          <p:spPr>
            <a:xfrm rot="10800000">
              <a:off x="3618113" y="4896349"/>
              <a:ext cx="315988" cy="27240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79" name="Rectangle 78"/>
            <p:cNvSpPr/>
            <p:nvPr/>
          </p:nvSpPr>
          <p:spPr>
            <a:xfrm>
              <a:off x="805336" y="2274403"/>
              <a:ext cx="5941540" cy="262432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43510" y="0"/>
            <a:ext cx="4648490" cy="6858000"/>
          </a:xfrm>
          <a:solidFill>
            <a:schemeClr val="bg1">
              <a:lumMod val="65000"/>
              <a:lumOff val="3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5443" y="2360255"/>
            <a:ext cx="5776646" cy="1178032"/>
          </a:xfrm>
        </p:spPr>
        <p:txBody>
          <a:bodyPr bIns="0" anchor="b">
            <a:normAutofit/>
          </a:bodyPr>
          <a:lstStyle>
            <a:lvl1pPr>
              <a:defRPr sz="3600">
                <a:solidFill>
                  <a:srgbClr val="FFFE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85443" y="3545012"/>
            <a:ext cx="5776646" cy="1274198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rgbClr val="FFFE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4672" y="320040"/>
            <a:ext cx="3657600" cy="320040"/>
          </a:xfrm>
        </p:spPr>
        <p:txBody>
          <a:bodyPr/>
          <a:lstStyle/>
          <a:p>
            <a:fld id="{48A87A34-81AB-432B-8DAE-1953F412C126}" type="datetimeFigureOut">
              <a:rPr lang="en-US" dirty="0"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804672" y="6227064"/>
            <a:ext cx="5942203" cy="3200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828377" y="320040"/>
            <a:ext cx="914400" cy="320040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1161" y="2358391"/>
            <a:ext cx="3498667" cy="2456485"/>
          </a:xfrm>
          <a:prstGeom prst="rect">
            <a:avLst/>
          </a:prstGeom>
        </p:spPr>
        <p:txBody>
          <a:bodyPr vert="horz" lIns="228600" tIns="228600" rIns="228600" bIns="22860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34982" y="794719"/>
            <a:ext cx="5950036" cy="52570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6</a:t>
            </a:r>
          </a:p>
          <a:p>
            <a:pPr lvl="6"/>
            <a:r>
              <a:rPr lang="en-US" dirty="0"/>
              <a:t>7</a:t>
            </a:r>
          </a:p>
          <a:p>
            <a:pPr lvl="7"/>
            <a:r>
              <a:rPr lang="en-US" dirty="0"/>
              <a:t>8</a:t>
            </a:r>
          </a:p>
          <a:p>
            <a:pPr lvl="8"/>
            <a:r>
              <a:rPr lang="en-US" dirty="0"/>
              <a:t>9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4672" y="320040"/>
            <a:ext cx="36576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4672" y="6227064"/>
            <a:ext cx="10588752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320040"/>
            <a:ext cx="9144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85000"/>
        </a:lnSpc>
        <a:spcBef>
          <a:spcPct val="0"/>
        </a:spcBef>
        <a:buNone/>
        <a:defRPr sz="4000" b="0" i="0" kern="1200" cap="none" spc="-15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1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4" Type="http://schemas.openxmlformats.org/officeDocument/2006/relationships/image" Target="../media/image12.jpg"/><Relationship Id="rId5" Type="http://schemas.openxmlformats.org/officeDocument/2006/relationships/image" Target="../media/image13.jpg"/><Relationship Id="rId6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u="sng" dirty="0"/>
              <a:t>Chameleon; </a:t>
            </a:r>
            <a:r>
              <a:rPr lang="en-US" u="sng" dirty="0" smtClean="0"/>
              <a:t/>
            </a:r>
            <a:br>
              <a:rPr lang="en-US" u="sng" dirty="0" smtClean="0"/>
            </a:br>
            <a:r>
              <a:rPr lang="en-US" u="sng" dirty="0" smtClean="0"/>
              <a:t>Constantly </a:t>
            </a:r>
            <a:r>
              <a:rPr lang="en-US" u="sng" dirty="0"/>
              <a:t>altering identity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u="sng" dirty="0" smtClean="0"/>
              <a:t>By Maria Agustina Sanchez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217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318" y="1700568"/>
            <a:ext cx="3498979" cy="2456442"/>
          </a:xfrm>
        </p:spPr>
        <p:txBody>
          <a:bodyPr/>
          <a:lstStyle/>
          <a:p>
            <a:r>
              <a:rPr lang="en-US" dirty="0" smtClean="0"/>
              <a:t>Orphan Black (TV series)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585252" y="3352800"/>
            <a:ext cx="413467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Tatiana </a:t>
            </a:r>
            <a:r>
              <a:rPr lang="en-US" dirty="0"/>
              <a:t>Maslany </a:t>
            </a:r>
            <a:r>
              <a:rPr lang="en-US" dirty="0" smtClean="0"/>
              <a:t>portraits several </a:t>
            </a:r>
            <a:r>
              <a:rPr lang="en-US" dirty="0"/>
              <a:t>identical people who are clones. The series focuses on Sarah Manning, a woman who assumes the identity of one of her fellow clones, Elizabeth Childs, after witnessing Childs’s suicide.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series raises issues about the moral and ethical implications of human cloning, and its effect on issues of personal identity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9930" y="844443"/>
            <a:ext cx="3260035" cy="434587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7932" y="383624"/>
            <a:ext cx="4874520" cy="2783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04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11" y="1985520"/>
            <a:ext cx="3498979" cy="2456442"/>
          </a:xfrm>
        </p:spPr>
        <p:txBody>
          <a:bodyPr/>
          <a:lstStyle/>
          <a:p>
            <a:r>
              <a:rPr lang="en-US" dirty="0" smtClean="0"/>
              <a:t>Split </a:t>
            </a:r>
            <a:br>
              <a:rPr lang="en-US" dirty="0" smtClean="0"/>
            </a:br>
            <a:r>
              <a:rPr lang="en-US" dirty="0" smtClean="0"/>
              <a:t>(movie)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6516" y="278296"/>
            <a:ext cx="5284430" cy="2783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320" y="702364"/>
            <a:ext cx="3166470" cy="43810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11757" y="3213741"/>
            <a:ext cx="418456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Split personality is a </a:t>
            </a:r>
            <a:r>
              <a:rPr lang="en-US" dirty="0"/>
              <a:t>disorder characterized by the presence of two or more distinct personality </a:t>
            </a:r>
            <a:r>
              <a:rPr lang="en-US" dirty="0" smtClean="0"/>
              <a:t>states which could be caused by sever trauma as a child.</a:t>
            </a:r>
          </a:p>
          <a:p>
            <a:r>
              <a:rPr lang="en-US" dirty="0" smtClean="0"/>
              <a:t>The movie Split is about a guy who has 23 different personalities in himself. The actor portraits different characters with different personalities throughout the movie.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33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 questions you want to solve </a:t>
            </a:r>
            <a:r>
              <a:rPr lang="en-US" dirty="0" smtClean="0"/>
              <a:t>within my project.</a:t>
            </a:r>
          </a:p>
          <a:p>
            <a:r>
              <a:rPr lang="en-US" dirty="0" smtClean="0"/>
              <a:t>1) How can we truly know how the real “us” is?</a:t>
            </a:r>
          </a:p>
          <a:p>
            <a:r>
              <a:rPr lang="en-US" dirty="0" smtClean="0"/>
              <a:t>2) What are all the different possibilities of “us’?</a:t>
            </a:r>
          </a:p>
          <a:p>
            <a:r>
              <a:rPr lang="en-US" dirty="0" smtClean="0"/>
              <a:t>3) How much does the environment </a:t>
            </a:r>
            <a:r>
              <a:rPr lang="en-US" dirty="0"/>
              <a:t>that we live in</a:t>
            </a:r>
            <a:r>
              <a:rPr lang="en-US" dirty="0" smtClean="0"/>
              <a:t> and people we surround ourselves with, will potentially change who we are going to be in the future?</a:t>
            </a:r>
          </a:p>
          <a:p>
            <a:r>
              <a:rPr lang="en-US" dirty="0" smtClean="0"/>
              <a:t>4) </a:t>
            </a:r>
            <a:r>
              <a:rPr lang="en-US" dirty="0"/>
              <a:t>How much does our personality or looks change depending on who we are with</a:t>
            </a:r>
            <a:r>
              <a:rPr lang="en-US" dirty="0" smtClean="0"/>
              <a:t>?</a:t>
            </a:r>
          </a:p>
          <a:p>
            <a:r>
              <a:rPr lang="en-US" dirty="0" smtClean="0"/>
              <a:t>5) Why do we keep stuff from people? Why don</a:t>
            </a:r>
            <a:r>
              <a:rPr lang="uk-UA" dirty="0" smtClean="0"/>
              <a:t>’</a:t>
            </a:r>
            <a:r>
              <a:rPr lang="en-US" dirty="0" smtClean="0"/>
              <a:t>t we want them to know our “true self”?</a:t>
            </a:r>
          </a:p>
        </p:txBody>
      </p:sp>
    </p:spTree>
    <p:extLst>
      <p:ext uri="{BB962C8B-B14F-4D97-AF65-F5344CB8AC3E}">
        <p14:creationId xmlns:p14="http://schemas.microsoft.com/office/powerpoint/2010/main" val="897568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1796" y="1981671"/>
            <a:ext cx="3498979" cy="2456442"/>
          </a:xfrm>
        </p:spPr>
        <p:txBody>
          <a:bodyPr/>
          <a:lstStyle/>
          <a:p>
            <a:r>
              <a:rPr lang="en-US" dirty="0" smtClean="0"/>
              <a:t>Idea #1</a:t>
            </a:r>
            <a:br>
              <a:rPr lang="en-US" dirty="0" smtClean="0"/>
            </a:br>
            <a:r>
              <a:rPr lang="en-US" sz="2800" dirty="0" smtClean="0"/>
              <a:t>What do you see?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609" y="3508244"/>
            <a:ext cx="4969566" cy="27953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6869" y="726026"/>
            <a:ext cx="4464510" cy="251128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0775" y="726026"/>
            <a:ext cx="3523938" cy="251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556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222" y="1965612"/>
            <a:ext cx="3498979" cy="2456442"/>
          </a:xfrm>
        </p:spPr>
        <p:txBody>
          <a:bodyPr/>
          <a:lstStyle/>
          <a:p>
            <a:r>
              <a:rPr lang="en-US" dirty="0" smtClean="0"/>
              <a:t>Idea #2</a:t>
            </a:r>
            <a:br>
              <a:rPr lang="en-US" dirty="0" smtClean="0"/>
            </a:br>
            <a:r>
              <a:rPr lang="en-US" sz="2800" dirty="0" smtClean="0"/>
              <a:t>Day vs Night</a:t>
            </a:r>
            <a:br>
              <a:rPr lang="en-US" sz="2800" dirty="0" smtClean="0"/>
            </a:br>
            <a:r>
              <a:rPr lang="en-US" sz="2800" dirty="0" smtClean="0"/>
              <a:t>Head vs Tails</a:t>
            </a:r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210" y="359415"/>
            <a:ext cx="5994400" cy="32123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0510" y="3396846"/>
            <a:ext cx="3243122" cy="324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4200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603" y="2056589"/>
            <a:ext cx="3498979" cy="2456442"/>
          </a:xfrm>
        </p:spPr>
        <p:txBody>
          <a:bodyPr/>
          <a:lstStyle/>
          <a:p>
            <a:r>
              <a:rPr lang="en-US" dirty="0" smtClean="0"/>
              <a:t>Idea #3</a:t>
            </a:r>
            <a:br>
              <a:rPr lang="en-US" dirty="0" smtClean="0"/>
            </a:br>
            <a:r>
              <a:rPr lang="en-US" dirty="0" smtClean="0"/>
              <a:t>	</a:t>
            </a:r>
            <a:r>
              <a:rPr lang="en-US" sz="2800" smtClean="0"/>
              <a:t>Agus</a:t>
            </a:r>
            <a:r>
              <a:rPr lang="en-US" sz="2800" dirty="0" smtClean="0"/>
              <a:t> </a:t>
            </a:r>
            <a:r>
              <a:rPr lang="en-US" sz="2800" smtClean="0"/>
              <a:t>in </a:t>
            </a:r>
            <a:br>
              <a:rPr lang="en-US" sz="2800" smtClean="0"/>
            </a:br>
            <a:r>
              <a:rPr lang="en-US" sz="2800"/>
              <a:t>	</a:t>
            </a:r>
            <a:r>
              <a:rPr lang="en-US" sz="2800" smtClean="0"/>
              <a:t>different places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9627" y="186915"/>
            <a:ext cx="4081667" cy="23323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9991" y="1898005"/>
            <a:ext cx="3174448" cy="211822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4940" y="601519"/>
            <a:ext cx="3337465" cy="22547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6243" y="2856272"/>
            <a:ext cx="3237394" cy="208385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0673" y="3953946"/>
            <a:ext cx="4492487" cy="175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408086"/>
      </p:ext>
    </p:extLst>
  </p:cSld>
  <p:clrMapOvr>
    <a:masterClrMapping/>
  </p:clrMapOvr>
</p:sld>
</file>

<file path=ppt/theme/theme1.xml><?xml version="1.0" encoding="utf-8"?>
<a:theme xmlns:a="http://schemas.openxmlformats.org/drawingml/2006/main" name="Atlas">
  <a:themeElements>
    <a:clrScheme name="Atlas">
      <a:dk1>
        <a:sysClr val="windowText" lastClr="000000"/>
      </a:dk1>
      <a:lt1>
        <a:sysClr val="window" lastClr="FFFFFF"/>
      </a:lt1>
      <a:dk2>
        <a:srgbClr val="454545"/>
      </a:dk2>
      <a:lt2>
        <a:srgbClr val="E0E0E0"/>
      </a:lt2>
      <a:accent1>
        <a:srgbClr val="F81B02"/>
      </a:accent1>
      <a:accent2>
        <a:srgbClr val="FC7715"/>
      </a:accent2>
      <a:accent3>
        <a:srgbClr val="AFBF41"/>
      </a:accent3>
      <a:accent4>
        <a:srgbClr val="50C49F"/>
      </a:accent4>
      <a:accent5>
        <a:srgbClr val="3B95C4"/>
      </a:accent5>
      <a:accent6>
        <a:srgbClr val="B560D4"/>
      </a:accent6>
      <a:hlink>
        <a:srgbClr val="FC5A1A"/>
      </a:hlink>
      <a:folHlink>
        <a:srgbClr val="B49E74"/>
      </a:folHlink>
    </a:clrScheme>
    <a:fontScheme name="Atlas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tla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alpha val="60000"/>
                <a:satMod val="109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0000"/>
            </a:schemeClr>
          </a:solidFill>
          <a:prstDash val="solid"/>
        </a:ln>
        <a:ln w="15875" cap="flat" cmpd="sng" algn="ctr">
          <a:solidFill>
            <a:schemeClr val="phClr">
              <a:shade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0" h="0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10000">
              <a:schemeClr val="phClr">
                <a:tint val="94000"/>
                <a:lumMod val="116000"/>
              </a:schemeClr>
            </a:gs>
            <a:gs pos="100000">
              <a:schemeClr val="phClr">
                <a:tint val="98000"/>
                <a:shade val="86000"/>
                <a:satMod val="90000"/>
                <a:lumMod val="88000"/>
              </a:schemeClr>
            </a:gs>
          </a:gsLst>
          <a:path path="circle">
            <a:fillToRect l="50000" t="15000" r="50000" b="169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tlas" id="{5156B0E4-0EB1-49FE-A26B-15F6F698AEC6}" vid="{508F7963-D0B5-43F7-BB2C-FCE3009C08E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Atlas</Template>
  <TotalTime>61</TotalTime>
  <Words>248</Words>
  <Application>Microsoft Macintosh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 Light</vt:lpstr>
      <vt:lpstr>Rockwell</vt:lpstr>
      <vt:lpstr>Wingdings</vt:lpstr>
      <vt:lpstr>Atlas</vt:lpstr>
      <vt:lpstr>Chameleon;  Constantly altering identity</vt:lpstr>
      <vt:lpstr>Orphan Black (TV series)</vt:lpstr>
      <vt:lpstr>Split  (movie)</vt:lpstr>
      <vt:lpstr>5 Questions</vt:lpstr>
      <vt:lpstr>Idea #1 What do you see?</vt:lpstr>
      <vt:lpstr>Idea #2 Day vs Night Head vs Tails</vt:lpstr>
      <vt:lpstr>Idea #3  Agus in   different places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Chameleon;  Constantly altering identity</dc:title>
  <dc:creator>Microsoft Office User</dc:creator>
  <cp:lastModifiedBy>Microsoft Office User</cp:lastModifiedBy>
  <cp:revision>5</cp:revision>
  <dcterms:created xsi:type="dcterms:W3CDTF">2018-03-29T22:01:57Z</dcterms:created>
  <dcterms:modified xsi:type="dcterms:W3CDTF">2018-03-29T23:03:18Z</dcterms:modified>
</cp:coreProperties>
</file>

<file path=docProps/thumbnail.jpeg>
</file>